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29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157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38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D84CB-26D7-4424-996D-91982D164A0E}" type="datetimeFigureOut">
              <a:rPr lang="en-US" smtClean="0"/>
              <a:pPr/>
              <a:t>1/2/2022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14CE4-4045-4794-8B19-B60BFA40A29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D84CB-26D7-4424-996D-91982D164A0E}" type="datetimeFigureOut">
              <a:rPr lang="en-US" smtClean="0"/>
              <a:pPr/>
              <a:t>1/2/2022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14CE4-4045-4794-8B19-B60BFA40A29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D84CB-26D7-4424-996D-91982D164A0E}" type="datetimeFigureOut">
              <a:rPr lang="en-US" smtClean="0"/>
              <a:pPr/>
              <a:t>1/2/2022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14CE4-4045-4794-8B19-B60BFA40A29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D84CB-26D7-4424-996D-91982D164A0E}" type="datetimeFigureOut">
              <a:rPr lang="en-US" smtClean="0"/>
              <a:pPr/>
              <a:t>1/2/2022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14CE4-4045-4794-8B19-B60BFA40A29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D84CB-26D7-4424-996D-91982D164A0E}" type="datetimeFigureOut">
              <a:rPr lang="en-US" smtClean="0"/>
              <a:pPr/>
              <a:t>1/2/2022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14CE4-4045-4794-8B19-B60BFA40A29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D84CB-26D7-4424-996D-91982D164A0E}" type="datetimeFigureOut">
              <a:rPr lang="en-US" smtClean="0"/>
              <a:pPr/>
              <a:t>1/2/2022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14CE4-4045-4794-8B19-B60BFA40A29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D84CB-26D7-4424-996D-91982D164A0E}" type="datetimeFigureOut">
              <a:rPr lang="en-US" smtClean="0"/>
              <a:pPr/>
              <a:t>1/2/2022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14CE4-4045-4794-8B19-B60BFA40A29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D84CB-26D7-4424-996D-91982D164A0E}" type="datetimeFigureOut">
              <a:rPr lang="en-US" smtClean="0"/>
              <a:pPr/>
              <a:t>1/2/2022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14CE4-4045-4794-8B19-B60BFA40A29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D84CB-26D7-4424-996D-91982D164A0E}" type="datetimeFigureOut">
              <a:rPr lang="en-US" smtClean="0"/>
              <a:pPr/>
              <a:t>1/2/2022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14CE4-4045-4794-8B19-B60BFA40A29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D84CB-26D7-4424-996D-91982D164A0E}" type="datetimeFigureOut">
              <a:rPr lang="en-US" smtClean="0"/>
              <a:pPr/>
              <a:t>1/2/2022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14CE4-4045-4794-8B19-B60BFA40A29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D84CB-26D7-4424-996D-91982D164A0E}" type="datetimeFigureOut">
              <a:rPr lang="en-US" smtClean="0"/>
              <a:pPr/>
              <a:t>1/2/2022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14CE4-4045-4794-8B19-B60BFA40A29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D84CB-26D7-4424-996D-91982D164A0E}" type="datetimeFigureOut">
              <a:rPr lang="en-US" smtClean="0"/>
              <a:pPr/>
              <a:t>1/2/2022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914CE4-4045-4794-8B19-B60BFA40A294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4044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511816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3999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440362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54692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54692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14338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72613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01175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440378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54692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511816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54692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42919"/>
            <a:ext cx="7772400" cy="592935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797568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69006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54692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54692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54626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226196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69006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" y="0"/>
            <a:ext cx="910590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72613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214290"/>
            <a:ext cx="9144000" cy="6286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69006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69006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913" y="0"/>
            <a:ext cx="9020175" cy="692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11882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226196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734675" cy="701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28524"/>
            <a:ext cx="9163050" cy="7000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72613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69006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54626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797568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72613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69006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D04467E1C36C4583C5C70E5038B73A" ma:contentTypeVersion="5" ma:contentTypeDescription="Create a new document." ma:contentTypeScope="" ma:versionID="99da857093248b93ce5ec22a8fdc052d">
  <xsd:schema xmlns:xsd="http://www.w3.org/2001/XMLSchema" xmlns:xs="http://www.w3.org/2001/XMLSchema" xmlns:p="http://schemas.microsoft.com/office/2006/metadata/properties" xmlns:ns2="acf952b9-1039-4956-965c-24aafd642e46" targetNamespace="http://schemas.microsoft.com/office/2006/metadata/properties" ma:root="true" ma:fieldsID="06f244ce69c570fa837c278fbb2226a9" ns2:_="">
    <xsd:import namespace="acf952b9-1039-4956-965c-24aafd642e4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f952b9-1039-4956-965c-24aafd642e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8DAF3D1-68C3-4CC3-9270-C4910ED7D117}"/>
</file>

<file path=customXml/itemProps2.xml><?xml version="1.0" encoding="utf-8"?>
<ds:datastoreItem xmlns:ds="http://schemas.openxmlformats.org/officeDocument/2006/customXml" ds:itemID="{7F5E610A-492C-4E23-BBD7-D4CC0723BAEA}"/>
</file>

<file path=customXml/itemProps3.xml><?xml version="1.0" encoding="utf-8"?>
<ds:datastoreItem xmlns:ds="http://schemas.openxmlformats.org/officeDocument/2006/customXml" ds:itemID="{2473800C-C604-4359-92AF-D00B11EE313B}"/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0</Words>
  <Application>Microsoft Office PowerPoint</Application>
  <PresentationFormat>On-screen Show (4:3)</PresentationFormat>
  <Paragraphs>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padma</dc:creator>
  <cp:lastModifiedBy>Anil Kumar</cp:lastModifiedBy>
  <cp:revision>34</cp:revision>
  <dcterms:created xsi:type="dcterms:W3CDTF">2019-04-30T09:23:09Z</dcterms:created>
  <dcterms:modified xsi:type="dcterms:W3CDTF">2022-01-02T10:11:47Z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0x01010020D04467E1C36C4583C5C70E5038B73A</vt:lpwstr>
  </property>
</Properties>
</file>